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1"/>
  </p:normalViewPr>
  <p:slideViewPr>
    <p:cSldViewPr snapToGrid="0" snapToObjects="1">
      <p:cViewPr>
        <p:scale>
          <a:sx n="110" d="100"/>
          <a:sy n="110" d="100"/>
        </p:scale>
        <p:origin x="752" y="-2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7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6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0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5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3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3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A643-B3D2-BD4A-8D72-6C37A13818E0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764B-485D-6D4A-A767-F37A64F1B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020FDC4-E5EB-C74E-B9E0-256F69414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1A68C32-EE02-0A4A-B579-894A2481F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34347"/>
              </p:ext>
            </p:extLst>
          </p:nvPr>
        </p:nvGraphicFramePr>
        <p:xfrm>
          <a:off x="277900" y="1918452"/>
          <a:ext cx="7243479" cy="781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493">
                  <a:extLst>
                    <a:ext uri="{9D8B030D-6E8A-4147-A177-3AD203B41FA5}">
                      <a16:colId xmlns:a16="http://schemas.microsoft.com/office/drawing/2014/main" xmlns="" val="226187915"/>
                    </a:ext>
                  </a:extLst>
                </a:gridCol>
                <a:gridCol w="2414493">
                  <a:extLst>
                    <a:ext uri="{9D8B030D-6E8A-4147-A177-3AD203B41FA5}">
                      <a16:colId xmlns:a16="http://schemas.microsoft.com/office/drawing/2014/main" xmlns="" val="1679102273"/>
                    </a:ext>
                  </a:extLst>
                </a:gridCol>
                <a:gridCol w="2414493">
                  <a:extLst>
                    <a:ext uri="{9D8B030D-6E8A-4147-A177-3AD203B41FA5}">
                      <a16:colId xmlns:a16="http://schemas.microsoft.com/office/drawing/2014/main" xmlns="" val="916135270"/>
                    </a:ext>
                  </a:extLst>
                </a:gridCol>
              </a:tblGrid>
              <a:tr h="378982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7088978"/>
                  </a:ext>
                </a:extLst>
              </a:tr>
              <a:tr h="175222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 a book to a sibling or parent. Or read a book out loud to a stuffed animal.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Think of a would you rather question. (Example: Would you rather eat tacos or pizza?) Then write your response. Remember to have an introduction, 3 detail sentences, and a conclusion.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Count the change you have in a piggy bank. Or draw a piggy bank with coins to count.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3932622"/>
                  </a:ext>
                </a:extLst>
              </a:tr>
              <a:tr h="184130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 a story. Draw a picture of the main character. List their inside and outside character traits.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Draw lines on a piece of paper to make a comic strip. Then fill in the boxes with pictures and speech bubbles to create a scene.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Think of a common game. (Example: board games, go fish, memory match, or bingo) Create a math fact game. (Math fact examples: 4+8 or 13-6) Then play the game with a family member.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37012810"/>
                  </a:ext>
                </a:extLst>
              </a:tr>
              <a:tr h="175222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Read a book. Write down words you may not know the meaning to. Look up the words in a dictionary or online to learn the meaning.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Fold three papers in half and staple them to create a book. Write a story that has a beginning, middle, and end.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Write your own story problems and solve them. 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Example: Bob found 27 shells. Then he found 45 more shells. How many does he have now?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09489010"/>
                  </a:ext>
                </a:extLst>
              </a:tr>
              <a:tr h="184130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Choose a phonics pattern. Then read a book and write down the words that follow that pattern.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Possible patterns to choose from: silent-e,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ai, ay,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ew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ui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oa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ow,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or, ore,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, air, are, ear, au, aw, oi, oy.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Draw a random shape. Give the shape features like a mouth, eyes, arms, and legs. Write about your new character. What do they look like? How would they act if you met them?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Make place value riddles and solve them.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Example: This number have 4 hundreds, 5 tens, and less ones than tens. What could the number be?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766736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CC0A8D-83FB-2042-ACBF-E41E4012BD60}"/>
              </a:ext>
            </a:extLst>
          </p:cNvPr>
          <p:cNvSpPr txBox="1"/>
          <p:nvPr/>
        </p:nvSpPr>
        <p:spPr>
          <a:xfrm>
            <a:off x="277900" y="1414154"/>
            <a:ext cx="749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Choose a reading, writing, and math activity to do each day. Don’t worry about crossing off after you have finished. You can do these activities multiple times!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38B8BB6-AE9D-7145-A410-A7DA251E6863}"/>
              </a:ext>
            </a:extLst>
          </p:cNvPr>
          <p:cNvSpPr txBox="1"/>
          <p:nvPr/>
        </p:nvSpPr>
        <p:spPr>
          <a:xfrm>
            <a:off x="6485795" y="9703636"/>
            <a:ext cx="12732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© Kaylee </a:t>
            </a:r>
            <a:r>
              <a:rPr lang="en-US" sz="900" dirty="0" err="1"/>
              <a:t>Bisby</a:t>
            </a:r>
            <a:r>
              <a:rPr lang="en-US" sz="900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88166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80CB7371-B469-914F-BE7D-0349CBB77AF7}" vid="{950A0675-4676-7743-9785-57E4CDC2DD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438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Century Gothic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Lofthouse, Kaylee</dc:creator>
  <cp:lastModifiedBy>Microsoft Office User</cp:lastModifiedBy>
  <cp:revision>7</cp:revision>
  <cp:lastPrinted>2020-03-14T17:19:56Z</cp:lastPrinted>
  <dcterms:created xsi:type="dcterms:W3CDTF">2020-03-14T16:38:21Z</dcterms:created>
  <dcterms:modified xsi:type="dcterms:W3CDTF">2020-03-17T00:59:39Z</dcterms:modified>
</cp:coreProperties>
</file>